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3D00-0850-42E9-91F4-527A725A4D2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AB6E-85AC-4000-93E0-B3456E9CBA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Which Ending Mark do I Need?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Read each sentence.</a:t>
            </a:r>
          </a:p>
          <a:p>
            <a:r>
              <a:rPr lang="en-US" dirty="0" smtClean="0"/>
              <a:t>Decide if it is:</a:t>
            </a:r>
          </a:p>
          <a:p>
            <a:pPr>
              <a:buNone/>
            </a:pPr>
            <a:r>
              <a:rPr lang="en-US" dirty="0" smtClean="0"/>
              <a:t>		 an asking sentence or question, </a:t>
            </a:r>
          </a:p>
          <a:p>
            <a:pPr>
              <a:buNone/>
            </a:pPr>
            <a:r>
              <a:rPr lang="en-US" dirty="0" smtClean="0"/>
              <a:t>		a telling sentence or statement, </a:t>
            </a:r>
          </a:p>
          <a:p>
            <a:pPr>
              <a:buNone/>
            </a:pPr>
            <a:r>
              <a:rPr lang="en-US" dirty="0" smtClean="0"/>
              <a:t>		a command, </a:t>
            </a:r>
          </a:p>
          <a:p>
            <a:pPr>
              <a:buNone/>
            </a:pPr>
            <a:r>
              <a:rPr lang="en-US" dirty="0" smtClean="0"/>
              <a:t>		or an exclamation.</a:t>
            </a:r>
          </a:p>
          <a:p>
            <a:r>
              <a:rPr lang="en-US" dirty="0" smtClean="0"/>
              <a:t>Decide which punctuation is needed to complete the sentence.</a:t>
            </a:r>
          </a:p>
          <a:p>
            <a:r>
              <a:rPr lang="en-US" dirty="0" smtClean="0"/>
              <a:t>Then act it out!!!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Where did you put your homework</a:t>
            </a:r>
            <a:endParaRPr lang="en-US" dirty="0"/>
          </a:p>
        </p:txBody>
      </p:sp>
      <p:pic>
        <p:nvPicPr>
          <p:cNvPr id="10242" name="Picture 2" descr="C:\Documents and Settings\lynn.wayne\Local Settings\Temporary Internet Files\Content.IE5\98V99DWF\MC90008893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17797"/>
            <a:ext cx="3962399" cy="40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I hope you have sweet dreams</a:t>
            </a:r>
            <a:endParaRPr lang="en-US" dirty="0"/>
          </a:p>
        </p:txBody>
      </p:sp>
      <p:pic>
        <p:nvPicPr>
          <p:cNvPr id="11266" name="Picture 2" descr="C:\Documents and Settings\lynn.wayne\Local Settings\Temporary Internet Files\Content.IE5\1IS3PPUE\MC90043437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4229519" cy="410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/>
              <a:t>Brush your teeth and go to 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 descr="C:\Documents and Settings\lynn.wayne\Local Settings\Temporary Internet Files\Content.IE5\RHL8O6Q4\MC9000563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799" y="2539746"/>
            <a:ext cx="3925769" cy="360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/>
              <a:t>Who wrote that chapter book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lynn.wayne\Local Settings\Temporary Internet Files\Content.IE5\LR4QCUFU\MP9004465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71800"/>
            <a:ext cx="4535271" cy="350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Great job with </a:t>
            </a:r>
            <a:r>
              <a:rPr lang="en-US" smtClean="0"/>
              <a:t>your sentences</a:t>
            </a:r>
            <a:endParaRPr lang="en-US" dirty="0"/>
          </a:p>
        </p:txBody>
      </p:sp>
      <p:pic>
        <p:nvPicPr>
          <p:cNvPr id="13314" name="Picture 2" descr="C:\Documents and Settings\lynn.wayne\Local Settings\Temporary Internet Files\Content.IE5\LR4QCUFU\MC90036866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00400"/>
            <a:ext cx="2993971" cy="281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/>
              <a:t>Walk in the hallway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C:\Documents and Settings\lynn.wayne\Local Settings\Temporary Internet Files\Content.IE5\98V99DWF\MC9004419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09800"/>
            <a:ext cx="3810821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/>
              <a:t>I hate pickles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Documents and Settings\lynn.wayne\Local Settings\Temporary Internet Files\Content.IE5\1IS3PPUE\MC9003051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0"/>
            <a:ext cx="3306412" cy="3423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/>
              <a:t>Who is your best friend</a:t>
            </a:r>
            <a:endParaRPr lang="en-US" dirty="0"/>
          </a:p>
        </p:txBody>
      </p:sp>
      <p:pic>
        <p:nvPicPr>
          <p:cNvPr id="4098" name="Picture 2" descr="C:\Documents and Settings\lynn.wayne\Local Settings\Temporary Internet Files\Content.IE5\98V99DWF\MP90044222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30" y="1600200"/>
            <a:ext cx="692634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/>
              <a:t>I like to read books by Dr. Seuss</a:t>
            </a:r>
            <a:endParaRPr lang="en-US" dirty="0"/>
          </a:p>
        </p:txBody>
      </p:sp>
      <p:pic>
        <p:nvPicPr>
          <p:cNvPr id="5122" name="Picture 2" descr="C:\Documents and Settings\lynn.wayne\Local Settings\Temporary Internet Files\Content.IE5\RHL8O6Q4\MP90044660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31" y="1600200"/>
            <a:ext cx="585253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/>
              <a:t>Run for your life</a:t>
            </a:r>
            <a:endParaRPr lang="en-US" dirty="0"/>
          </a:p>
        </p:txBody>
      </p:sp>
      <p:pic>
        <p:nvPicPr>
          <p:cNvPr id="6146" name="Picture 2" descr="C:\Documents and Settings\lynn.wayne\Local Settings\Temporary Internet Files\Content.IE5\RHL8O6Q4\MP90044232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/>
              <a:t>Open your </a:t>
            </a:r>
            <a:r>
              <a:rPr lang="en-US" smtClean="0"/>
              <a:t>book </a:t>
            </a:r>
            <a:r>
              <a:rPr lang="en-US" smtClean="0"/>
              <a:t>to </a:t>
            </a:r>
            <a:r>
              <a:rPr lang="en-US" dirty="0" smtClean="0"/>
              <a:t>page 10</a:t>
            </a:r>
            <a:endParaRPr lang="en-US" dirty="0"/>
          </a:p>
        </p:txBody>
      </p:sp>
      <p:pic>
        <p:nvPicPr>
          <p:cNvPr id="7170" name="Picture 2" descr="C:\Documents and Settings\lynn.wayne\Local Settings\Temporary Internet Files\Content.IE5\98V99DWF\MP90044852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Polar bears are white, and they live in the Arctic</a:t>
            </a:r>
            <a:endParaRPr lang="en-US" dirty="0"/>
          </a:p>
        </p:txBody>
      </p:sp>
      <p:pic>
        <p:nvPicPr>
          <p:cNvPr id="8194" name="Picture 2" descr="C:\Documents and Settings\lynn.wayne\Local Settings\Temporary Internet Files\Content.IE5\98V99DWF\MP90040339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279" y="2563208"/>
            <a:ext cx="4615189" cy="307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/>
              <a:t>It is way to loud</a:t>
            </a:r>
            <a:endParaRPr lang="en-US" dirty="0"/>
          </a:p>
        </p:txBody>
      </p:sp>
      <p:pic>
        <p:nvPicPr>
          <p:cNvPr id="9218" name="Picture 2" descr="C:\Documents and Settings\lynn.wayne\Local Settings\Temporary Internet Files\Content.IE5\1IS3PPUE\MP9004021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756" y="2558862"/>
            <a:ext cx="3914488" cy="260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92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Which Ending Mark do I Need?</vt:lpstr>
      <vt:lpstr>Walk in the hallway</vt:lpstr>
      <vt:lpstr>I hate pickles</vt:lpstr>
      <vt:lpstr>Who is your best friend</vt:lpstr>
      <vt:lpstr>I like to read books by Dr. Seuss</vt:lpstr>
      <vt:lpstr>Run for your life</vt:lpstr>
      <vt:lpstr>Open your book to page 10</vt:lpstr>
      <vt:lpstr>Polar bears are white, and they live in the Arctic</vt:lpstr>
      <vt:lpstr>It is way to loud</vt:lpstr>
      <vt:lpstr>Where did you put your homework</vt:lpstr>
      <vt:lpstr>I hope you have sweet dreams</vt:lpstr>
      <vt:lpstr>Brush your teeth and go to bed</vt:lpstr>
      <vt:lpstr>Who wrote that chapter book</vt:lpstr>
      <vt:lpstr>Great job with your sentences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bas.student</dc:creator>
  <cp:lastModifiedBy>BA Tech</cp:lastModifiedBy>
  <cp:revision>23</cp:revision>
  <dcterms:created xsi:type="dcterms:W3CDTF">2013-08-08T17:40:00Z</dcterms:created>
  <dcterms:modified xsi:type="dcterms:W3CDTF">2014-08-14T16:43:44Z</dcterms:modified>
</cp:coreProperties>
</file>