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rVt2AtlPmWpu2JApXbhhjw==" hashData="3hRIzFsmeQEH1Pe80tvT5IEuAyk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21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79D6-DACB-3148-BE12-8C335D947880}" type="datetimeFigureOut">
              <a:rPr lang="en-US" smtClean="0"/>
              <a:t>8/4/13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74C73-0259-2E4C-8CFC-8654782F6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65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79D6-DACB-3148-BE12-8C335D947880}" type="datetimeFigureOut">
              <a:rPr lang="en-US" smtClean="0"/>
              <a:t>8/4/13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74C73-0259-2E4C-8CFC-8654782F6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55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79D6-DACB-3148-BE12-8C335D947880}" type="datetimeFigureOut">
              <a:rPr lang="en-US" smtClean="0"/>
              <a:t>8/4/13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74C73-0259-2E4C-8CFC-8654782F6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75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79D6-DACB-3148-BE12-8C335D947880}" type="datetimeFigureOut">
              <a:rPr lang="en-US" smtClean="0"/>
              <a:t>8/4/13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74C73-0259-2E4C-8CFC-8654782F6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361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79D6-DACB-3148-BE12-8C335D947880}" type="datetimeFigureOut">
              <a:rPr lang="en-US" smtClean="0"/>
              <a:t>8/4/13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74C73-0259-2E4C-8CFC-8654782F6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69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79D6-DACB-3148-BE12-8C335D947880}" type="datetimeFigureOut">
              <a:rPr lang="en-US" smtClean="0"/>
              <a:t>8/4/13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74C73-0259-2E4C-8CFC-8654782F6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14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79D6-DACB-3148-BE12-8C335D947880}" type="datetimeFigureOut">
              <a:rPr lang="en-US" smtClean="0"/>
              <a:t>8/4/13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74C73-0259-2E4C-8CFC-8654782F6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43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79D6-DACB-3148-BE12-8C335D947880}" type="datetimeFigureOut">
              <a:rPr lang="en-US" smtClean="0"/>
              <a:t>8/4/13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74C73-0259-2E4C-8CFC-8654782F6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27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79D6-DACB-3148-BE12-8C335D947880}" type="datetimeFigureOut">
              <a:rPr lang="en-US" smtClean="0"/>
              <a:t>8/4/13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74C73-0259-2E4C-8CFC-8654782F6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732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79D6-DACB-3148-BE12-8C335D947880}" type="datetimeFigureOut">
              <a:rPr lang="en-US" smtClean="0"/>
              <a:t>8/4/13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74C73-0259-2E4C-8CFC-8654782F6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70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79D6-DACB-3148-BE12-8C335D947880}" type="datetimeFigureOut">
              <a:rPr lang="en-US" smtClean="0"/>
              <a:t>8/4/13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74C73-0259-2E4C-8CFC-8654782F6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613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D79D6-DACB-3148-BE12-8C335D947880}" type="datetimeFigureOut">
              <a:rPr lang="en-US" smtClean="0"/>
              <a:t>8/4/13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74C73-0259-2E4C-8CFC-8654782F6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923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91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641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641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641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641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641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641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641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641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641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641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8995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6415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6415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6415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6415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6415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641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027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82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170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61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745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383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80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1295</TotalTime>
  <Words>0</Words>
  <Application>Microsoft Macintosh PowerPoint</Application>
  <PresentationFormat>On-screen Show (4:3)</PresentationFormat>
  <Paragraphs>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Ciera Harris</dc:creator>
  <cp:lastModifiedBy>Ciera Harris</cp:lastModifiedBy>
  <cp:revision>12</cp:revision>
  <dcterms:created xsi:type="dcterms:W3CDTF">2013-08-03T19:00:06Z</dcterms:created>
  <dcterms:modified xsi:type="dcterms:W3CDTF">2013-08-04T16:39:58Z</dcterms:modified>
</cp:coreProperties>
</file>